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7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AA80-ED11-4EE5-B7A2-82DD5C198C3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E63C-D19F-4FF2-B6B7-C3D1E1142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AA80-ED11-4EE5-B7A2-82DD5C198C3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E63C-D19F-4FF2-B6B7-C3D1E1142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AA80-ED11-4EE5-B7A2-82DD5C198C3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E63C-D19F-4FF2-B6B7-C3D1E1142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AA80-ED11-4EE5-B7A2-82DD5C198C3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E63C-D19F-4FF2-B6B7-C3D1E1142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AA80-ED11-4EE5-B7A2-82DD5C198C3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E63C-D19F-4FF2-B6B7-C3D1E1142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AA80-ED11-4EE5-B7A2-82DD5C198C3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E63C-D19F-4FF2-B6B7-C3D1E1142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AA80-ED11-4EE5-B7A2-82DD5C198C3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E63C-D19F-4FF2-B6B7-C3D1E1142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9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AA80-ED11-4EE5-B7A2-82DD5C198C3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E63C-D19F-4FF2-B6B7-C3D1E1142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AA80-ED11-4EE5-B7A2-82DD5C198C3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E63C-D19F-4FF2-B6B7-C3D1E1142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AA80-ED11-4EE5-B7A2-82DD5C198C3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E63C-D19F-4FF2-B6B7-C3D1E1142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AA80-ED11-4EE5-B7A2-82DD5C198C3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E63C-D19F-4FF2-B6B7-C3D1E1142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AA80-ED11-4EE5-B7A2-82DD5C198C3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E63C-D19F-4FF2-B6B7-C3D1E1142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3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ike mullen b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7256"/>
            <a:ext cx="5328591" cy="639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:\Website\Spring 17\Spring 1st Half\Cedar\BMX (1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0720"/>
            <a:ext cx="8731473" cy="58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:\Website\Spring 17\Spring 1st Half\Cedar\BMX (18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11127" cy="596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:\Website\Spring 17\Spring 1st Half\Cedar\BMX (19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1" y="427243"/>
            <a:ext cx="8785887" cy="58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116632"/>
            <a:ext cx="3970784" cy="1143000"/>
          </a:xfrm>
        </p:spPr>
        <p:txBody>
          <a:bodyPr/>
          <a:lstStyle/>
          <a:p>
            <a:r>
              <a:rPr lang="en-GB" dirty="0" smtClean="0"/>
              <a:t>Balancing</a:t>
            </a:r>
            <a:endParaRPr lang="en-GB" dirty="0"/>
          </a:p>
        </p:txBody>
      </p:sp>
      <p:pic>
        <p:nvPicPr>
          <p:cNvPr id="10242" name="Picture 2" descr="T:\Website\Spring 17\Spring 1st Half\Cedar\BMX (2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3" y="3356992"/>
            <a:ext cx="4830215" cy="32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T:\Website\Spring 17\Spring 1st Half\Cedar\BMX (22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8" y="44624"/>
            <a:ext cx="4823990" cy="32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:\Website\Spring 17\Spring 1st Half\Cedar\BMX (127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1360272"/>
            <a:ext cx="4032448" cy="52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679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BMX champion Mike Mullen comes to Hunsdon</a:t>
            </a:r>
            <a:endParaRPr lang="en-GB" sz="3600" dirty="0"/>
          </a:p>
        </p:txBody>
      </p:sp>
      <p:pic>
        <p:nvPicPr>
          <p:cNvPr id="1026" name="Picture 2" descr="T:\Website\Spring 17\Spring 1st Half\Cedar\BMX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417146"/>
            <a:ext cx="3408231" cy="50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:\Website\Spring 17\Spring 1st Half\Cedar\BMX (3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2" y="1417146"/>
            <a:ext cx="3385590" cy="505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696" y="2204864"/>
            <a:ext cx="2771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Mrs Cole </a:t>
            </a:r>
            <a:br>
              <a:rPr lang="en-GB" dirty="0" smtClean="0"/>
            </a:br>
            <a:r>
              <a:rPr lang="en-GB" dirty="0" smtClean="0"/>
              <a:t>balancing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pic>
        <p:nvPicPr>
          <p:cNvPr id="1026" name="Picture 2" descr="T:\Website\Spring 17\Spring 1st Half\Cedar\BMX (2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63376"/>
            <a:ext cx="5976664" cy="645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5" y="1196752"/>
            <a:ext cx="3240361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Can you </a:t>
            </a:r>
            <a:br>
              <a:rPr lang="en-GB" dirty="0" smtClean="0"/>
            </a:br>
            <a:r>
              <a:rPr lang="en-GB" dirty="0" smtClean="0"/>
              <a:t>see Mike?</a:t>
            </a:r>
            <a:endParaRPr lang="en-GB" dirty="0"/>
          </a:p>
        </p:txBody>
      </p:sp>
      <p:pic>
        <p:nvPicPr>
          <p:cNvPr id="11266" name="Picture 2" descr="T:\Website\Spring 17\Spring 1st Half\Cedar\BMX (22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71" y="332656"/>
            <a:ext cx="558884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 riding around</a:t>
            </a:r>
            <a:endParaRPr lang="en-GB" dirty="0"/>
          </a:p>
        </p:txBody>
      </p:sp>
      <p:pic>
        <p:nvPicPr>
          <p:cNvPr id="2050" name="Picture 2" descr="T:\Website\Spring 17\Spring 1st Half\Cedar\BMX (6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36024" cy="52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2284919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Standing and </a:t>
            </a:r>
            <a:br>
              <a:rPr lang="en-GB" dirty="0" smtClean="0"/>
            </a:br>
            <a:r>
              <a:rPr lang="en-GB" dirty="0" smtClean="0"/>
              <a:t>riding.</a:t>
            </a:r>
            <a:endParaRPr lang="en-GB" dirty="0"/>
          </a:p>
        </p:txBody>
      </p:sp>
      <p:pic>
        <p:nvPicPr>
          <p:cNvPr id="3074" name="Picture 2" descr="T:\Website\Spring 17\Spring 1st Half\Cedar\BMX (6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016"/>
            <a:ext cx="436866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Look, no hands!</a:t>
            </a:r>
            <a:endParaRPr lang="en-GB" dirty="0"/>
          </a:p>
        </p:txBody>
      </p:sp>
      <p:pic>
        <p:nvPicPr>
          <p:cNvPr id="4098" name="Picture 2" descr="T:\Website\Spring 17\Spring 1st Half\Cedar\BMX (9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80920" cy="554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ramps.</a:t>
            </a:r>
            <a:endParaRPr lang="en-GB" dirty="0"/>
          </a:p>
        </p:txBody>
      </p:sp>
      <p:pic>
        <p:nvPicPr>
          <p:cNvPr id="5122" name="Picture 2" descr="T:\Website\Spring 17\Spring 1st Half\Cedar\BMX (7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2" y="1196752"/>
            <a:ext cx="8313626" cy="55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Freestyle! </a:t>
            </a:r>
            <a:endParaRPr lang="en-GB" dirty="0"/>
          </a:p>
        </p:txBody>
      </p:sp>
      <p:pic>
        <p:nvPicPr>
          <p:cNvPr id="6146" name="Picture 2" descr="T:\Website\Spring 17\Spring 1st Half\Cedar\BMX (9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213544"/>
            <a:ext cx="8388424" cy="56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5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BMX champion Mike Mullen comes to Hunsdon</vt:lpstr>
      <vt:lpstr>Mrs Cole  balancing </vt:lpstr>
      <vt:lpstr>Can you  see Mike?</vt:lpstr>
      <vt:lpstr>Just riding around</vt:lpstr>
      <vt:lpstr>Standing and  riding.</vt:lpstr>
      <vt:lpstr>Look, no hands!</vt:lpstr>
      <vt:lpstr>With ramps.</vt:lpstr>
      <vt:lpstr>Freestyle! </vt:lpstr>
      <vt:lpstr>PowerPoint Presentation</vt:lpstr>
      <vt:lpstr>PowerPoint Presentation</vt:lpstr>
      <vt:lpstr>PowerPoint Presentation</vt:lpstr>
      <vt:lpstr>Balancing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BMX Mike</dc:title>
  <dc:creator>hunsdon jmi</dc:creator>
  <cp:lastModifiedBy>User</cp:lastModifiedBy>
  <cp:revision>8</cp:revision>
  <dcterms:created xsi:type="dcterms:W3CDTF">2017-02-02T13:53:14Z</dcterms:created>
  <dcterms:modified xsi:type="dcterms:W3CDTF">2017-02-05T17:12:21Z</dcterms:modified>
</cp:coreProperties>
</file>